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84" d="100"/>
          <a:sy n="84" d="100"/>
        </p:scale>
        <p:origin x="12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lvl="0" marL="0" indent="0">
              <a:buNone/>
            </a:pPr>
            <a:r>
              <a:rPr/>
              <a:t>Carbon</a:t>
            </a:r>
            <a:r>
              <a:rPr/>
              <a:t> </a:t>
            </a:r>
            <a:r>
              <a:rPr/>
              <a:t>Dioxide</a:t>
            </a:r>
            <a:r>
              <a:rPr/>
              <a:t> </a:t>
            </a:r>
            <a:r>
              <a:rPr/>
              <a:t>Concentrations</a:t>
            </a:r>
            <a:r>
              <a:rPr/>
              <a:t> </a:t>
            </a:r>
            <a:r>
              <a:rPr/>
              <a:t>at</a:t>
            </a:r>
            <a:r>
              <a:rPr/>
              <a:t> </a:t>
            </a:r>
            <a:r>
              <a:rPr/>
              <a:t>Mona</a:t>
            </a:r>
            <a:r>
              <a:rPr/>
              <a:t> </a:t>
            </a:r>
            <a:r>
              <a:rPr/>
              <a:t>Loa</a:t>
            </a:r>
            <a:r>
              <a:rPr/>
              <a:t> </a:t>
            </a:r>
            <a:r>
              <a:rPr/>
              <a:t>Observatory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lvl="0" marL="0" indent="0">
              <a:buNone/>
            </a:pPr>
            <a:br/>
            <a:br/>
            <a:r>
              <a:rPr/>
              <a:t>Adam</a:t>
            </a:r>
            <a:r>
              <a:rPr/>
              <a:t> </a:t>
            </a:r>
            <a:r>
              <a:rPr/>
              <a:t>M.</a:t>
            </a:r>
            <a:r>
              <a:rPr/>
              <a:t> </a:t>
            </a:r>
            <a:r>
              <a:rPr/>
              <a:t>Wilson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Annual</a:t>
            </a:r>
            <a:r>
              <a:rPr/>
              <a:t> </a:t>
            </a:r>
            <a:r>
              <a:rPr/>
              <a:t>Mean</a:t>
            </a:r>
            <a:r>
              <a:rPr/>
              <a:t> </a:t>
            </a:r>
            <a:r>
              <a:rPr/>
              <a:t>Carbon</a:t>
            </a:r>
            <a:r>
              <a:rPr/>
              <a:t> </a:t>
            </a:r>
            <a:r>
              <a:rPr/>
              <a:t>Dioxide</a:t>
            </a:r>
            <a:r>
              <a:rPr/>
              <a:t> </a:t>
            </a:r>
            <a:r>
              <a:rPr/>
              <a:t>Concentrations</a:t>
            </a:r>
            <a:r>
              <a:rPr/>
              <a:t> </a:t>
            </a:r>
            <a:r>
              <a:rPr/>
              <a:t>1959-Present</a:t>
            </a:r>
          </a:p>
        </p:txBody>
      </p:sp>
      <p:pic>
        <p:nvPicPr>
          <p:cNvPr descr="CS_08_template_files/figure-pptx/pressure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52600" y="1600200"/>
            <a:ext cx="5651500" cy="4521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Top</a:t>
            </a:r>
            <a:r>
              <a:rPr/>
              <a:t> </a:t>
            </a:r>
            <a:r>
              <a:rPr/>
              <a:t>Five</a:t>
            </a:r>
            <a:r>
              <a:rPr/>
              <a:t> </a:t>
            </a:r>
            <a:r>
              <a:rPr/>
              <a:t>Annual</a:t>
            </a:r>
            <a:r>
              <a:rPr/>
              <a:t> </a:t>
            </a:r>
            <a:r>
              <a:rPr/>
              <a:t>Mean</a:t>
            </a:r>
            <a:r>
              <a:rPr/>
              <a:t> </a:t>
            </a:r>
            <a:r>
              <a:rPr/>
              <a:t>Carbon</a:t>
            </a:r>
            <a:r>
              <a:rPr/>
              <a:t> </a:t>
            </a:r>
            <a:r>
              <a:rPr/>
              <a:t>Dioxide</a:t>
            </a:r>
            <a:r>
              <a:rPr/>
              <a:t> </a:t>
            </a:r>
            <a:r>
              <a:rPr/>
              <a:t>Concentrations</a:t>
            </a:r>
            <a:r>
              <a:rPr/>
              <a:t> </a:t>
            </a:r>
            <a:r>
              <a:rPr/>
              <a:t>at</a:t>
            </a:r>
            <a:r>
              <a:rPr/>
              <a:t> </a:t>
            </a:r>
            <a:r>
              <a:rPr/>
              <a:t>Mona</a:t>
            </a:r>
            <a:r>
              <a:rPr/>
              <a:t> </a:t>
            </a:r>
            <a:r>
              <a:rPr/>
              <a:t>Loa</a:t>
            </a:r>
          </a:p>
        </p:txBody>
      </p:sp>
      <p:pic>
        <p:nvPicPr>
          <p:cNvPr descr="table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7200" y="3048000"/>
            <a:ext cx="8229600" cy="161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Carbon Dioxide Concentrations at Mona Loa Observatory</dc:title>
  <dc:creator>Adam M. Wilson</dc:creator>
  <cp:keywords/>
  <dcterms:created xsi:type="dcterms:W3CDTF">2021-10-25T20:56:43Z</dcterms:created>
  <dcterms:modified xsi:type="dcterms:W3CDTF">2021-10-25T20:56:43Z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utput">
    <vt:lpwstr/>
  </property>
</Properties>
</file>